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jFJ/d4jcxCXWrr9b2bxu3nx6r/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4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5163a9ccf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5163a9ccf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5163a9ccfd_0_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g35163a9ccfd_0_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86;g35163a9ccfd_0_0"/>
          <p:cNvSpPr/>
          <p:nvPr/>
        </p:nvSpPr>
        <p:spPr>
          <a:xfrm>
            <a:off x="353107" y="-3429000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g35163a9ccfd_0_0"/>
          <p:cNvSpPr/>
          <p:nvPr/>
        </p:nvSpPr>
        <p:spPr>
          <a:xfrm>
            <a:off x="222201" y="380579"/>
            <a:ext cx="5387025" cy="1320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solidFill>
                  <a:schemeClr val="dk1"/>
                </a:solidFill>
              </a:rPr>
              <a:t>NZALT </a:t>
            </a:r>
            <a:r>
              <a:rPr lang="en-US" sz="4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Wellington </a:t>
            </a:r>
            <a:endParaRPr sz="1050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4000" dirty="0">
                <a:solidFill>
                  <a:schemeClr val="dk1"/>
                </a:solidFill>
              </a:rPr>
              <a:t>LangSem 2025</a:t>
            </a:r>
            <a:endParaRPr sz="4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8" name="Google Shape;88;g35163a9ccfd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08301" y="846935"/>
            <a:ext cx="4902794" cy="742797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g35163a9ccfd_0_0"/>
          <p:cNvSpPr/>
          <p:nvPr/>
        </p:nvSpPr>
        <p:spPr>
          <a:xfrm>
            <a:off x="838200" y="2315691"/>
            <a:ext cx="4343400" cy="18288"/>
          </a:xfrm>
          <a:custGeom>
            <a:avLst/>
            <a:gdLst/>
            <a:ahLst/>
            <a:cxnLst/>
            <a:rect l="l" t="t" r="r" b="b"/>
            <a:pathLst>
              <a:path w="4343400" h="18288" fill="none" extrusionOk="0">
                <a:moveTo>
                  <a:pt x="0" y="0"/>
                </a:moveTo>
                <a:cubicBezTo>
                  <a:pt x="233209" y="-19550"/>
                  <a:pt x="330816" y="19068"/>
                  <a:pt x="577052" y="0"/>
                </a:cubicBezTo>
                <a:cubicBezTo>
                  <a:pt x="823288" y="-19068"/>
                  <a:pt x="875077" y="10360"/>
                  <a:pt x="1067235" y="0"/>
                </a:cubicBezTo>
                <a:cubicBezTo>
                  <a:pt x="1259393" y="-10360"/>
                  <a:pt x="1410699" y="2939"/>
                  <a:pt x="1600853" y="0"/>
                </a:cubicBezTo>
                <a:cubicBezTo>
                  <a:pt x="1791007" y="-2939"/>
                  <a:pt x="2101644" y="-26225"/>
                  <a:pt x="2264773" y="0"/>
                </a:cubicBezTo>
                <a:cubicBezTo>
                  <a:pt x="2427902" y="26225"/>
                  <a:pt x="2690426" y="-27726"/>
                  <a:pt x="2841825" y="0"/>
                </a:cubicBezTo>
                <a:cubicBezTo>
                  <a:pt x="2993224" y="27726"/>
                  <a:pt x="3172320" y="-18569"/>
                  <a:pt x="3375442" y="0"/>
                </a:cubicBezTo>
                <a:cubicBezTo>
                  <a:pt x="3578564" y="18569"/>
                  <a:pt x="4003119" y="21909"/>
                  <a:pt x="4343400" y="0"/>
                </a:cubicBezTo>
                <a:cubicBezTo>
                  <a:pt x="4343798" y="7429"/>
                  <a:pt x="4343380" y="10822"/>
                  <a:pt x="4343400" y="18288"/>
                </a:cubicBezTo>
                <a:cubicBezTo>
                  <a:pt x="4109047" y="14709"/>
                  <a:pt x="3996986" y="7919"/>
                  <a:pt x="3722914" y="18288"/>
                </a:cubicBezTo>
                <a:cubicBezTo>
                  <a:pt x="3448842" y="28657"/>
                  <a:pt x="3340973" y="29252"/>
                  <a:pt x="3189297" y="18288"/>
                </a:cubicBezTo>
                <a:cubicBezTo>
                  <a:pt x="3037621" y="7324"/>
                  <a:pt x="2636891" y="-9539"/>
                  <a:pt x="2481943" y="18288"/>
                </a:cubicBezTo>
                <a:cubicBezTo>
                  <a:pt x="2326995" y="46115"/>
                  <a:pt x="2131632" y="740"/>
                  <a:pt x="1904891" y="18288"/>
                </a:cubicBezTo>
                <a:cubicBezTo>
                  <a:pt x="1678150" y="35836"/>
                  <a:pt x="1575362" y="-3381"/>
                  <a:pt x="1414707" y="18288"/>
                </a:cubicBezTo>
                <a:cubicBezTo>
                  <a:pt x="1254052" y="39957"/>
                  <a:pt x="1051093" y="-335"/>
                  <a:pt x="750788" y="18288"/>
                </a:cubicBezTo>
                <a:cubicBezTo>
                  <a:pt x="450483" y="36911"/>
                  <a:pt x="293781" y="22900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343400" h="18288" extrusionOk="0">
                <a:moveTo>
                  <a:pt x="0" y="0"/>
                </a:moveTo>
                <a:cubicBezTo>
                  <a:pt x="212719" y="-28531"/>
                  <a:pt x="340561" y="-1164"/>
                  <a:pt x="577052" y="0"/>
                </a:cubicBezTo>
                <a:cubicBezTo>
                  <a:pt x="813543" y="1164"/>
                  <a:pt x="866967" y="-9376"/>
                  <a:pt x="1067235" y="0"/>
                </a:cubicBezTo>
                <a:cubicBezTo>
                  <a:pt x="1267503" y="9376"/>
                  <a:pt x="1485778" y="-20470"/>
                  <a:pt x="1774589" y="0"/>
                </a:cubicBezTo>
                <a:cubicBezTo>
                  <a:pt x="2063400" y="20470"/>
                  <a:pt x="2090152" y="-14502"/>
                  <a:pt x="2351641" y="0"/>
                </a:cubicBezTo>
                <a:cubicBezTo>
                  <a:pt x="2613130" y="14502"/>
                  <a:pt x="2802864" y="19125"/>
                  <a:pt x="2928693" y="0"/>
                </a:cubicBezTo>
                <a:cubicBezTo>
                  <a:pt x="3054522" y="-19125"/>
                  <a:pt x="3482611" y="-2038"/>
                  <a:pt x="3636046" y="0"/>
                </a:cubicBezTo>
                <a:cubicBezTo>
                  <a:pt x="3789481" y="2038"/>
                  <a:pt x="4012363" y="973"/>
                  <a:pt x="4343400" y="0"/>
                </a:cubicBezTo>
                <a:cubicBezTo>
                  <a:pt x="4342514" y="5429"/>
                  <a:pt x="4344221" y="14046"/>
                  <a:pt x="4343400" y="18288"/>
                </a:cubicBezTo>
                <a:cubicBezTo>
                  <a:pt x="4078870" y="-6138"/>
                  <a:pt x="4015967" y="29658"/>
                  <a:pt x="3809782" y="18288"/>
                </a:cubicBezTo>
                <a:cubicBezTo>
                  <a:pt x="3603597" y="6918"/>
                  <a:pt x="3495552" y="24439"/>
                  <a:pt x="3189297" y="18288"/>
                </a:cubicBezTo>
                <a:cubicBezTo>
                  <a:pt x="2883042" y="12137"/>
                  <a:pt x="2850610" y="32583"/>
                  <a:pt x="2568811" y="18288"/>
                </a:cubicBezTo>
                <a:cubicBezTo>
                  <a:pt x="2287012" y="3993"/>
                  <a:pt x="2279820" y="23580"/>
                  <a:pt x="1991759" y="18288"/>
                </a:cubicBezTo>
                <a:cubicBezTo>
                  <a:pt x="1703698" y="12996"/>
                  <a:pt x="1616455" y="23157"/>
                  <a:pt x="1284405" y="18288"/>
                </a:cubicBezTo>
                <a:cubicBezTo>
                  <a:pt x="952355" y="13419"/>
                  <a:pt x="783530" y="16053"/>
                  <a:pt x="577052" y="18288"/>
                </a:cubicBezTo>
                <a:cubicBezTo>
                  <a:pt x="370574" y="20523"/>
                  <a:pt x="173929" y="519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g35163a9ccfd_0_0"/>
          <p:cNvSpPr/>
          <p:nvPr/>
        </p:nvSpPr>
        <p:spPr>
          <a:xfrm>
            <a:off x="222201" y="2525359"/>
            <a:ext cx="6986100" cy="36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Date: 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Saturday 19 July, </a:t>
            </a:r>
            <a:r>
              <a:rPr lang="en-US" sz="2000" dirty="0">
                <a:solidFill>
                  <a:schemeClr val="dk1"/>
                </a:solidFill>
              </a:rPr>
              <a:t>8:50 a.m. 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- 3:15 p.m.</a:t>
            </a:r>
            <a:endParaRPr sz="1200" dirty="0"/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Venue: 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Wellington High School</a:t>
            </a:r>
            <a:endParaRPr sz="1200" dirty="0"/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Keynote: </a:t>
            </a:r>
            <a:r>
              <a:rPr lang="en-US" sz="2000" dirty="0">
                <a:solidFill>
                  <a:schemeClr val="dk1"/>
                </a:solidFill>
              </a:rPr>
              <a:t>Adriana Ramirez</a:t>
            </a:r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1200" dirty="0"/>
          </a:p>
          <a:p>
            <a:r>
              <a:rPr lang="en-NZ" sz="1600" dirty="0"/>
              <a:t>A relaxed and practical day for language teachers to come together and:</a:t>
            </a:r>
          </a:p>
          <a:p>
            <a:endParaRPr lang="en-NZ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NZ" sz="1600" dirty="0"/>
              <a:t>Take part in language-specific chat and share sessions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NZ" sz="1600" dirty="0"/>
              <a:t>Join workshops led by the Tui </a:t>
            </a:r>
            <a:r>
              <a:rPr lang="en-NZ" sz="1600" dirty="0" err="1"/>
              <a:t>Tuia</a:t>
            </a:r>
            <a:r>
              <a:rPr lang="en-NZ" sz="1600" dirty="0"/>
              <a:t> National Language Advisors and experienced teachers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NZ" sz="1600" dirty="0"/>
              <a:t>Hear from Shirley Bain (NZQA) with updates on task writing and moderation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NZ" sz="1600" dirty="0"/>
              <a:t>Connect with colleagues from across the languages teaching community</a:t>
            </a:r>
          </a:p>
          <a:p>
            <a:endParaRPr lang="en-NZ" sz="1600" dirty="0"/>
          </a:p>
          <a:p>
            <a:r>
              <a:rPr lang="en-NZ" sz="1600" dirty="0"/>
              <a:t>☕ Start the day with coffee and pastries on arrival</a:t>
            </a:r>
            <a:br>
              <a:rPr lang="en-NZ" sz="1600" dirty="0"/>
            </a:br>
            <a:r>
              <a:rPr lang="en-NZ" sz="1600" dirty="0"/>
              <a:t>🍽 Morning tea and lunch provided</a:t>
            </a:r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1397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2" name="Google Shape;92;g35163a9ccfd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048380" y="-40668"/>
            <a:ext cx="1795785" cy="985021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g35163a9ccfd_0_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073096" y="2005491"/>
            <a:ext cx="3656200" cy="1275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E543255-B51A-96B1-550B-B2F516B1FE9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46272" y="3844759"/>
            <a:ext cx="3873721" cy="234203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104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Fiona Taylor</dc:creator>
  <cp:lastModifiedBy>HSJ</cp:lastModifiedBy>
  <cp:revision>5</cp:revision>
  <dcterms:created xsi:type="dcterms:W3CDTF">2023-02-23T04:03:43Z</dcterms:created>
  <dcterms:modified xsi:type="dcterms:W3CDTF">2025-06-15T10:55:37Z</dcterms:modified>
</cp:coreProperties>
</file>